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73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EEF3A-740C-4B04-A242-48977A084D89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59B0D-FC84-4994-A3BE-2266FB75A9D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in 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34" y="1357298"/>
            <a:ext cx="8215338" cy="46211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43174" y="285728"/>
            <a:ext cx="3571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LOGIN PAGE</a:t>
            </a:r>
          </a:p>
          <a:p>
            <a:pPr algn="ctr"/>
            <a:endParaRPr lang="en-US" sz="4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dmin 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472" y="1428736"/>
            <a:ext cx="8001024" cy="45005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57488" y="357167"/>
            <a:ext cx="3429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ADMIN PAGE</a:t>
            </a:r>
          </a:p>
          <a:p>
            <a:pPr algn="ctr"/>
            <a:endParaRPr lang="en-US" sz="40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ooking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660" y="1643050"/>
            <a:ext cx="7540646" cy="42416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57422" y="714356"/>
            <a:ext cx="36433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BOOKINGS</a:t>
            </a:r>
          </a:p>
          <a:p>
            <a:pPr algn="ctr"/>
            <a:endParaRPr lang="en-US" sz="4000"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rvice p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596" y="1357298"/>
            <a:ext cx="8358182" cy="49157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43108" y="428604"/>
            <a:ext cx="45005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SERVICE PAGE</a:t>
            </a:r>
          </a:p>
          <a:p>
            <a:pPr algn="ctr"/>
            <a:endParaRPr lang="en-US" sz="40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7</Words>
  <Application>Microsoft Office PowerPoint</Application>
  <PresentationFormat>On-screen Show (4:3)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sss</dc:creator>
  <cp:lastModifiedBy>radhishri s</cp:lastModifiedBy>
  <cp:revision>3</cp:revision>
  <dcterms:created xsi:type="dcterms:W3CDTF">2024-04-07T14:18:29Z</dcterms:created>
  <dcterms:modified xsi:type="dcterms:W3CDTF">2024-04-08T16:30:32Z</dcterms:modified>
</cp:coreProperties>
</file>

<file path=docProps/thumbnail.jpeg>
</file>